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8" r:id="rId4"/>
    <p:sldId id="284" r:id="rId5"/>
    <p:sldId id="273" r:id="rId6"/>
    <p:sldId id="28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20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C75135-A2E0-404B-BC33-3AE5ACAC7188}"/>
              </a:ext>
            </a:extLst>
          </p:cNvPr>
          <p:cNvSpPr txBox="1"/>
          <p:nvPr/>
        </p:nvSpPr>
        <p:spPr>
          <a:xfrm>
            <a:off x="5945" y="1715301"/>
            <a:ext cx="6852055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>
                <a:solidFill>
                  <a:srgbClr val="FF0000"/>
                </a:solidFill>
              </a:rPr>
              <a:t>通行</a:t>
            </a:r>
            <a:br>
              <a:rPr lang="en-US" altLang="ja-JP" sz="12500" dirty="0">
                <a:solidFill>
                  <a:srgbClr val="FF0000"/>
                </a:solidFill>
              </a:rPr>
            </a:br>
            <a:r>
              <a:rPr lang="ja-JP" altLang="en-US" sz="12500" dirty="0">
                <a:solidFill>
                  <a:srgbClr val="FF0000"/>
                </a:solidFill>
              </a:rPr>
              <a:t>許可証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20E2F5F-FC4A-4B8A-91DC-D33CF3739F39}"/>
              </a:ext>
            </a:extLst>
          </p:cNvPr>
          <p:cNvGrpSpPr/>
          <p:nvPr/>
        </p:nvGrpSpPr>
        <p:grpSpPr>
          <a:xfrm>
            <a:off x="5945" y="5709450"/>
            <a:ext cx="6852055" cy="2308324"/>
            <a:chOff x="5945" y="6185520"/>
            <a:chExt cx="6852055" cy="2308324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AF59F77-481A-4EF1-A754-4A428E82EC67}"/>
                </a:ext>
              </a:extLst>
            </p:cNvPr>
            <p:cNvSpPr txBox="1"/>
            <p:nvPr/>
          </p:nvSpPr>
          <p:spPr>
            <a:xfrm>
              <a:off x="5945" y="6185520"/>
              <a:ext cx="6852055" cy="230832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 </a:t>
              </a:r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3FBF6B-D503-4DB2-9748-C0B390ED10DF}"/>
                </a:ext>
              </a:extLst>
            </p:cNvPr>
            <p:cNvSpPr txBox="1"/>
            <p:nvPr/>
          </p:nvSpPr>
          <p:spPr>
            <a:xfrm>
              <a:off x="2970307" y="6771783"/>
              <a:ext cx="923330" cy="830997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～</a:t>
              </a:r>
            </a:p>
          </p:txBody>
        </p:sp>
        <p:sp>
          <p:nvSpPr>
            <p:cNvPr id="2" name="月 1">
              <a:extLst>
                <a:ext uri="{FF2B5EF4-FFF2-40B4-BE49-F238E27FC236}">
                  <a16:creationId xmlns:a16="http://schemas.microsoft.com/office/drawing/2014/main" id="{CEDA0631-001A-441C-862A-BE92A4E3B886}"/>
                </a:ext>
              </a:extLst>
            </p:cNvPr>
            <p:cNvSpPr/>
            <p:nvPr/>
          </p:nvSpPr>
          <p:spPr>
            <a:xfrm>
              <a:off x="1268760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27B0501A-72E7-4C6D-9A31-7040580B09C0}"/>
                </a:ext>
              </a:extLst>
            </p:cNvPr>
            <p:cNvSpPr/>
            <p:nvPr/>
          </p:nvSpPr>
          <p:spPr>
            <a:xfrm flipH="1">
              <a:off x="5235144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1EDEC1D-F268-4AB1-8368-803C25290524}"/>
              </a:ext>
            </a:extLst>
          </p:cNvPr>
          <p:cNvSpPr/>
          <p:nvPr/>
        </p:nvSpPr>
        <p:spPr>
          <a:xfrm>
            <a:off x="2111478" y="8544467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42C53FC-53D9-47F0-9C1E-44EB22E39561}"/>
              </a:ext>
            </a:extLst>
          </p:cNvPr>
          <p:cNvCxnSpPr>
            <a:cxnSpLocks/>
          </p:cNvCxnSpPr>
          <p:nvPr/>
        </p:nvCxnSpPr>
        <p:spPr>
          <a:xfrm flipH="1">
            <a:off x="669505" y="9067687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25D8E4-A9B8-4D12-B2F0-687A0728A818}"/>
              </a:ext>
            </a:extLst>
          </p:cNvPr>
          <p:cNvSpPr txBox="1"/>
          <p:nvPr/>
        </p:nvSpPr>
        <p:spPr>
          <a:xfrm>
            <a:off x="5945" y="774846"/>
            <a:ext cx="6852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C75135-A2E0-404B-BC33-3AE5ACAC7188}"/>
              </a:ext>
            </a:extLst>
          </p:cNvPr>
          <p:cNvSpPr txBox="1"/>
          <p:nvPr/>
        </p:nvSpPr>
        <p:spPr>
          <a:xfrm>
            <a:off x="5945" y="1715301"/>
            <a:ext cx="6852055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通行</a:t>
            </a:r>
            <a:br>
              <a:rPr lang="en-US" altLang="ja-JP" sz="12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2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許可証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20E2F5F-FC4A-4B8A-91DC-D33CF3739F39}"/>
              </a:ext>
            </a:extLst>
          </p:cNvPr>
          <p:cNvGrpSpPr/>
          <p:nvPr/>
        </p:nvGrpSpPr>
        <p:grpSpPr>
          <a:xfrm>
            <a:off x="5945" y="5709450"/>
            <a:ext cx="6852055" cy="2308324"/>
            <a:chOff x="5945" y="6185520"/>
            <a:chExt cx="6852055" cy="2308324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AF59F77-481A-4EF1-A754-4A428E82EC67}"/>
                </a:ext>
              </a:extLst>
            </p:cNvPr>
            <p:cNvSpPr txBox="1"/>
            <p:nvPr/>
          </p:nvSpPr>
          <p:spPr>
            <a:xfrm>
              <a:off x="5945" y="6185520"/>
              <a:ext cx="6852055" cy="230832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 </a:t>
              </a:r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3FBF6B-D503-4DB2-9748-C0B390ED10DF}"/>
                </a:ext>
              </a:extLst>
            </p:cNvPr>
            <p:cNvSpPr txBox="1"/>
            <p:nvPr/>
          </p:nvSpPr>
          <p:spPr>
            <a:xfrm>
              <a:off x="2970307" y="6771783"/>
              <a:ext cx="923330" cy="830997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～</a:t>
              </a:r>
            </a:p>
          </p:txBody>
        </p:sp>
        <p:sp>
          <p:nvSpPr>
            <p:cNvPr id="2" name="月 1">
              <a:extLst>
                <a:ext uri="{FF2B5EF4-FFF2-40B4-BE49-F238E27FC236}">
                  <a16:creationId xmlns:a16="http://schemas.microsoft.com/office/drawing/2014/main" id="{CEDA0631-001A-441C-862A-BE92A4E3B886}"/>
                </a:ext>
              </a:extLst>
            </p:cNvPr>
            <p:cNvSpPr/>
            <p:nvPr/>
          </p:nvSpPr>
          <p:spPr>
            <a:xfrm>
              <a:off x="1268760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27B0501A-72E7-4C6D-9A31-7040580B09C0}"/>
                </a:ext>
              </a:extLst>
            </p:cNvPr>
            <p:cNvSpPr/>
            <p:nvPr/>
          </p:nvSpPr>
          <p:spPr>
            <a:xfrm flipH="1">
              <a:off x="5235144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1EDEC1D-F268-4AB1-8368-803C25290524}"/>
              </a:ext>
            </a:extLst>
          </p:cNvPr>
          <p:cNvSpPr/>
          <p:nvPr/>
        </p:nvSpPr>
        <p:spPr>
          <a:xfrm>
            <a:off x="2111478" y="8544467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42C53FC-53D9-47F0-9C1E-44EB22E39561}"/>
              </a:ext>
            </a:extLst>
          </p:cNvPr>
          <p:cNvCxnSpPr>
            <a:cxnSpLocks/>
          </p:cNvCxnSpPr>
          <p:nvPr/>
        </p:nvCxnSpPr>
        <p:spPr>
          <a:xfrm flipH="1">
            <a:off x="669505" y="9067687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25D8E4-A9B8-4D12-B2F0-687A0728A818}"/>
              </a:ext>
            </a:extLst>
          </p:cNvPr>
          <p:cNvSpPr txBox="1"/>
          <p:nvPr/>
        </p:nvSpPr>
        <p:spPr>
          <a:xfrm>
            <a:off x="5945" y="774846"/>
            <a:ext cx="6852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389399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6AAD36-9838-4FEA-AA65-2D418C821CAA}"/>
              </a:ext>
            </a:extLst>
          </p:cNvPr>
          <p:cNvSpPr txBox="1"/>
          <p:nvPr/>
        </p:nvSpPr>
        <p:spPr>
          <a:xfrm>
            <a:off x="284562" y="3669831"/>
            <a:ext cx="6290427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通行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許可証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15C06EC-D94E-4376-9673-D0DCAA9474DE}"/>
              </a:ext>
            </a:extLst>
          </p:cNvPr>
          <p:cNvGrpSpPr/>
          <p:nvPr/>
        </p:nvGrpSpPr>
        <p:grpSpPr>
          <a:xfrm>
            <a:off x="2088047" y="654887"/>
            <a:ext cx="2683458" cy="2683458"/>
            <a:chOff x="6037346" y="4734145"/>
            <a:chExt cx="1599681" cy="1599681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84FB7C1-AB3D-4182-ADB4-6BA4BCECCD10}"/>
                </a:ext>
              </a:extLst>
            </p:cNvPr>
            <p:cNvSpPr/>
            <p:nvPr/>
          </p:nvSpPr>
          <p:spPr bwMode="auto">
            <a:xfrm>
              <a:off x="6165647" y="5098204"/>
              <a:ext cx="1343079" cy="941856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29CDEE6-FDFB-4505-B70A-1C1A15216E95}"/>
                </a:ext>
              </a:extLst>
            </p:cNvPr>
            <p:cNvSpPr/>
            <p:nvPr/>
          </p:nvSpPr>
          <p:spPr bwMode="auto">
            <a:xfrm>
              <a:off x="6037346" y="4734145"/>
              <a:ext cx="1599681" cy="1599681"/>
            </a:xfrm>
            <a:custGeom>
              <a:avLst/>
              <a:gdLst>
                <a:gd name="connsiteX0" fmla="*/ 105708 w 1599681"/>
                <a:gd name="connsiteY0" fmla="*/ 60848 h 1599681"/>
                <a:gd name="connsiteX1" fmla="*/ 60881 w 1599681"/>
                <a:gd name="connsiteY1" fmla="*/ 105675 h 1599681"/>
                <a:gd name="connsiteX2" fmla="*/ 60881 w 1599681"/>
                <a:gd name="connsiteY2" fmla="*/ 1494007 h 1599681"/>
                <a:gd name="connsiteX3" fmla="*/ 105708 w 1599681"/>
                <a:gd name="connsiteY3" fmla="*/ 1538834 h 1599681"/>
                <a:gd name="connsiteX4" fmla="*/ 1494042 w 1599681"/>
                <a:gd name="connsiteY4" fmla="*/ 1538834 h 1599681"/>
                <a:gd name="connsiteX5" fmla="*/ 1538869 w 1599681"/>
                <a:gd name="connsiteY5" fmla="*/ 1494007 h 1599681"/>
                <a:gd name="connsiteX6" fmla="*/ 1538869 w 1599681"/>
                <a:gd name="connsiteY6" fmla="*/ 105675 h 1599681"/>
                <a:gd name="connsiteX7" fmla="*/ 1494042 w 1599681"/>
                <a:gd name="connsiteY7" fmla="*/ 60848 h 1599681"/>
                <a:gd name="connsiteX8" fmla="*/ 73729 w 1599681"/>
                <a:gd name="connsiteY8" fmla="*/ 0 h 1599681"/>
                <a:gd name="connsiteX9" fmla="*/ 1525952 w 1599681"/>
                <a:gd name="connsiteY9" fmla="*/ 0 h 1599681"/>
                <a:gd name="connsiteX10" fmla="*/ 1599681 w 1599681"/>
                <a:gd name="connsiteY10" fmla="*/ 73729 h 1599681"/>
                <a:gd name="connsiteX11" fmla="*/ 1599681 w 1599681"/>
                <a:gd name="connsiteY11" fmla="*/ 1525952 h 1599681"/>
                <a:gd name="connsiteX12" fmla="*/ 1525952 w 1599681"/>
                <a:gd name="connsiteY12" fmla="*/ 1599681 h 1599681"/>
                <a:gd name="connsiteX13" fmla="*/ 73729 w 1599681"/>
                <a:gd name="connsiteY13" fmla="*/ 1599681 h 1599681"/>
                <a:gd name="connsiteX14" fmla="*/ 0 w 1599681"/>
                <a:gd name="connsiteY14" fmla="*/ 1525952 h 1599681"/>
                <a:gd name="connsiteX15" fmla="*/ 0 w 1599681"/>
                <a:gd name="connsiteY15" fmla="*/ 73729 h 1599681"/>
                <a:gd name="connsiteX16" fmla="*/ 73729 w 1599681"/>
                <a:gd name="connsiteY16" fmla="*/ 0 h 159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9681" h="1599681">
                  <a:moveTo>
                    <a:pt x="105708" y="60848"/>
                  </a:moveTo>
                  <a:cubicBezTo>
                    <a:pt x="80951" y="60848"/>
                    <a:pt x="60881" y="80918"/>
                    <a:pt x="60881" y="105675"/>
                  </a:cubicBezTo>
                  <a:lnTo>
                    <a:pt x="60881" y="1494007"/>
                  </a:lnTo>
                  <a:cubicBezTo>
                    <a:pt x="60881" y="1518764"/>
                    <a:pt x="80951" y="1538834"/>
                    <a:pt x="105708" y="1538834"/>
                  </a:cubicBezTo>
                  <a:lnTo>
                    <a:pt x="1494042" y="1538834"/>
                  </a:lnTo>
                  <a:cubicBezTo>
                    <a:pt x="1518799" y="1538834"/>
                    <a:pt x="1538869" y="1518764"/>
                    <a:pt x="1538869" y="1494007"/>
                  </a:cubicBezTo>
                  <a:lnTo>
                    <a:pt x="1538869" y="105675"/>
                  </a:lnTo>
                  <a:cubicBezTo>
                    <a:pt x="1538869" y="80918"/>
                    <a:pt x="1518799" y="60848"/>
                    <a:pt x="1494042" y="60848"/>
                  </a:cubicBezTo>
                  <a:close/>
                  <a:moveTo>
                    <a:pt x="73729" y="0"/>
                  </a:moveTo>
                  <a:lnTo>
                    <a:pt x="1525952" y="0"/>
                  </a:lnTo>
                  <a:cubicBezTo>
                    <a:pt x="1566671" y="0"/>
                    <a:pt x="1599681" y="33010"/>
                    <a:pt x="1599681" y="73729"/>
                  </a:cubicBezTo>
                  <a:lnTo>
                    <a:pt x="1599681" y="1525952"/>
                  </a:lnTo>
                  <a:cubicBezTo>
                    <a:pt x="1599681" y="1566671"/>
                    <a:pt x="1566671" y="1599681"/>
                    <a:pt x="1525952" y="1599681"/>
                  </a:cubicBezTo>
                  <a:lnTo>
                    <a:pt x="73729" y="1599681"/>
                  </a:lnTo>
                  <a:cubicBezTo>
                    <a:pt x="33010" y="1599681"/>
                    <a:pt x="0" y="1566671"/>
                    <a:pt x="0" y="1525952"/>
                  </a:cubicBezTo>
                  <a:lnTo>
                    <a:pt x="0" y="73729"/>
                  </a:lnTo>
                  <a:cubicBezTo>
                    <a:pt x="0" y="33010"/>
                    <a:pt x="33010" y="0"/>
                    <a:pt x="73729" y="0"/>
                  </a:cubicBezTo>
                  <a:close/>
                </a:path>
              </a:pathLst>
            </a:cu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7355496-9DBD-4DE1-9ED6-50B5E94F7903}"/>
              </a:ext>
            </a:extLst>
          </p:cNvPr>
          <p:cNvSpPr txBox="1"/>
          <p:nvPr/>
        </p:nvSpPr>
        <p:spPr>
          <a:xfrm>
            <a:off x="5945" y="7941703"/>
            <a:ext cx="685205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年　 月　 日 ～　 月　 日</a:t>
            </a:r>
            <a:r>
              <a:rPr lang="en-US" altLang="ja-JP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2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49DFDA-ED79-4D5A-AC18-9483A1FAA23A}"/>
              </a:ext>
            </a:extLst>
          </p:cNvPr>
          <p:cNvSpPr/>
          <p:nvPr/>
        </p:nvSpPr>
        <p:spPr>
          <a:xfrm>
            <a:off x="2111478" y="8876371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6108ECB-BF74-445F-B986-680F53D717DE}"/>
              </a:ext>
            </a:extLst>
          </p:cNvPr>
          <p:cNvCxnSpPr>
            <a:cxnSpLocks/>
          </p:cNvCxnSpPr>
          <p:nvPr/>
        </p:nvCxnSpPr>
        <p:spPr>
          <a:xfrm flipH="1">
            <a:off x="669505" y="9399591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6AAD36-9838-4FEA-AA65-2D418C821CAA}"/>
              </a:ext>
            </a:extLst>
          </p:cNvPr>
          <p:cNvSpPr txBox="1"/>
          <p:nvPr/>
        </p:nvSpPr>
        <p:spPr>
          <a:xfrm>
            <a:off x="284562" y="3669831"/>
            <a:ext cx="6290427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通行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許可証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15C06EC-D94E-4376-9673-D0DCAA9474DE}"/>
              </a:ext>
            </a:extLst>
          </p:cNvPr>
          <p:cNvGrpSpPr/>
          <p:nvPr/>
        </p:nvGrpSpPr>
        <p:grpSpPr>
          <a:xfrm>
            <a:off x="2088047" y="654887"/>
            <a:ext cx="2683458" cy="2683458"/>
            <a:chOff x="6037346" y="4734145"/>
            <a:chExt cx="1599681" cy="1599681"/>
          </a:xfrm>
          <a:solidFill>
            <a:schemeClr val="tx1"/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84FB7C1-AB3D-4182-ADB4-6BA4BCECCD10}"/>
                </a:ext>
              </a:extLst>
            </p:cNvPr>
            <p:cNvSpPr/>
            <p:nvPr/>
          </p:nvSpPr>
          <p:spPr bwMode="auto">
            <a:xfrm>
              <a:off x="6165647" y="5098204"/>
              <a:ext cx="1343079" cy="941856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29CDEE6-FDFB-4505-B70A-1C1A15216E95}"/>
                </a:ext>
              </a:extLst>
            </p:cNvPr>
            <p:cNvSpPr/>
            <p:nvPr/>
          </p:nvSpPr>
          <p:spPr bwMode="auto">
            <a:xfrm>
              <a:off x="6037346" y="4734145"/>
              <a:ext cx="1599681" cy="1599681"/>
            </a:xfrm>
            <a:custGeom>
              <a:avLst/>
              <a:gdLst>
                <a:gd name="connsiteX0" fmla="*/ 105708 w 1599681"/>
                <a:gd name="connsiteY0" fmla="*/ 60848 h 1599681"/>
                <a:gd name="connsiteX1" fmla="*/ 60881 w 1599681"/>
                <a:gd name="connsiteY1" fmla="*/ 105675 h 1599681"/>
                <a:gd name="connsiteX2" fmla="*/ 60881 w 1599681"/>
                <a:gd name="connsiteY2" fmla="*/ 1494007 h 1599681"/>
                <a:gd name="connsiteX3" fmla="*/ 105708 w 1599681"/>
                <a:gd name="connsiteY3" fmla="*/ 1538834 h 1599681"/>
                <a:gd name="connsiteX4" fmla="*/ 1494042 w 1599681"/>
                <a:gd name="connsiteY4" fmla="*/ 1538834 h 1599681"/>
                <a:gd name="connsiteX5" fmla="*/ 1538869 w 1599681"/>
                <a:gd name="connsiteY5" fmla="*/ 1494007 h 1599681"/>
                <a:gd name="connsiteX6" fmla="*/ 1538869 w 1599681"/>
                <a:gd name="connsiteY6" fmla="*/ 105675 h 1599681"/>
                <a:gd name="connsiteX7" fmla="*/ 1494042 w 1599681"/>
                <a:gd name="connsiteY7" fmla="*/ 60848 h 1599681"/>
                <a:gd name="connsiteX8" fmla="*/ 73729 w 1599681"/>
                <a:gd name="connsiteY8" fmla="*/ 0 h 1599681"/>
                <a:gd name="connsiteX9" fmla="*/ 1525952 w 1599681"/>
                <a:gd name="connsiteY9" fmla="*/ 0 h 1599681"/>
                <a:gd name="connsiteX10" fmla="*/ 1599681 w 1599681"/>
                <a:gd name="connsiteY10" fmla="*/ 73729 h 1599681"/>
                <a:gd name="connsiteX11" fmla="*/ 1599681 w 1599681"/>
                <a:gd name="connsiteY11" fmla="*/ 1525952 h 1599681"/>
                <a:gd name="connsiteX12" fmla="*/ 1525952 w 1599681"/>
                <a:gd name="connsiteY12" fmla="*/ 1599681 h 1599681"/>
                <a:gd name="connsiteX13" fmla="*/ 73729 w 1599681"/>
                <a:gd name="connsiteY13" fmla="*/ 1599681 h 1599681"/>
                <a:gd name="connsiteX14" fmla="*/ 0 w 1599681"/>
                <a:gd name="connsiteY14" fmla="*/ 1525952 h 1599681"/>
                <a:gd name="connsiteX15" fmla="*/ 0 w 1599681"/>
                <a:gd name="connsiteY15" fmla="*/ 73729 h 1599681"/>
                <a:gd name="connsiteX16" fmla="*/ 73729 w 1599681"/>
                <a:gd name="connsiteY16" fmla="*/ 0 h 159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9681" h="1599681">
                  <a:moveTo>
                    <a:pt x="105708" y="60848"/>
                  </a:moveTo>
                  <a:cubicBezTo>
                    <a:pt x="80951" y="60848"/>
                    <a:pt x="60881" y="80918"/>
                    <a:pt x="60881" y="105675"/>
                  </a:cubicBezTo>
                  <a:lnTo>
                    <a:pt x="60881" y="1494007"/>
                  </a:lnTo>
                  <a:cubicBezTo>
                    <a:pt x="60881" y="1518764"/>
                    <a:pt x="80951" y="1538834"/>
                    <a:pt x="105708" y="1538834"/>
                  </a:cubicBezTo>
                  <a:lnTo>
                    <a:pt x="1494042" y="1538834"/>
                  </a:lnTo>
                  <a:cubicBezTo>
                    <a:pt x="1518799" y="1538834"/>
                    <a:pt x="1538869" y="1518764"/>
                    <a:pt x="1538869" y="1494007"/>
                  </a:cubicBezTo>
                  <a:lnTo>
                    <a:pt x="1538869" y="105675"/>
                  </a:lnTo>
                  <a:cubicBezTo>
                    <a:pt x="1538869" y="80918"/>
                    <a:pt x="1518799" y="60848"/>
                    <a:pt x="1494042" y="60848"/>
                  </a:cubicBezTo>
                  <a:close/>
                  <a:moveTo>
                    <a:pt x="73729" y="0"/>
                  </a:moveTo>
                  <a:lnTo>
                    <a:pt x="1525952" y="0"/>
                  </a:lnTo>
                  <a:cubicBezTo>
                    <a:pt x="1566671" y="0"/>
                    <a:pt x="1599681" y="33010"/>
                    <a:pt x="1599681" y="73729"/>
                  </a:cubicBezTo>
                  <a:lnTo>
                    <a:pt x="1599681" y="1525952"/>
                  </a:lnTo>
                  <a:cubicBezTo>
                    <a:pt x="1599681" y="1566671"/>
                    <a:pt x="1566671" y="1599681"/>
                    <a:pt x="1525952" y="1599681"/>
                  </a:cubicBezTo>
                  <a:lnTo>
                    <a:pt x="73729" y="1599681"/>
                  </a:lnTo>
                  <a:cubicBezTo>
                    <a:pt x="33010" y="1599681"/>
                    <a:pt x="0" y="1566671"/>
                    <a:pt x="0" y="1525952"/>
                  </a:cubicBezTo>
                  <a:lnTo>
                    <a:pt x="0" y="73729"/>
                  </a:lnTo>
                  <a:cubicBezTo>
                    <a:pt x="0" y="33010"/>
                    <a:pt x="33010" y="0"/>
                    <a:pt x="737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7355496-9DBD-4DE1-9ED6-50B5E94F7903}"/>
              </a:ext>
            </a:extLst>
          </p:cNvPr>
          <p:cNvSpPr txBox="1"/>
          <p:nvPr/>
        </p:nvSpPr>
        <p:spPr>
          <a:xfrm>
            <a:off x="5945" y="7941703"/>
            <a:ext cx="685205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(</a:t>
            </a:r>
            <a:r>
              <a:rPr lang="ja-JP" altLang="en-US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年　 月　 日 ～　 月　 日</a:t>
            </a:r>
            <a:r>
              <a:rPr lang="en-US" altLang="ja-JP" sz="2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)</a:t>
            </a:r>
            <a:endParaRPr lang="ja-JP" altLang="en-US" sz="2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49DFDA-ED79-4D5A-AC18-9483A1FAA23A}"/>
              </a:ext>
            </a:extLst>
          </p:cNvPr>
          <p:cNvSpPr/>
          <p:nvPr/>
        </p:nvSpPr>
        <p:spPr>
          <a:xfrm>
            <a:off x="2111478" y="8876371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6108ECB-BF74-445F-B986-680F53D717DE}"/>
              </a:ext>
            </a:extLst>
          </p:cNvPr>
          <p:cNvCxnSpPr>
            <a:cxnSpLocks/>
          </p:cNvCxnSpPr>
          <p:nvPr/>
        </p:nvCxnSpPr>
        <p:spPr>
          <a:xfrm flipH="1">
            <a:off x="669505" y="9399591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26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BEE9507-6310-4F5D-8ED0-01CC8AF494C9}"/>
              </a:ext>
            </a:extLst>
          </p:cNvPr>
          <p:cNvGrpSpPr/>
          <p:nvPr/>
        </p:nvGrpSpPr>
        <p:grpSpPr>
          <a:xfrm>
            <a:off x="18113" y="1322337"/>
            <a:ext cx="6827720" cy="4792286"/>
            <a:chOff x="5945" y="1088740"/>
            <a:chExt cx="6852055" cy="480936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D32FC12-D4E4-4CDF-8A7C-DE16CDF65625}"/>
                </a:ext>
              </a:extLst>
            </p:cNvPr>
            <p:cNvGrpSpPr/>
            <p:nvPr/>
          </p:nvGrpSpPr>
          <p:grpSpPr>
            <a:xfrm>
              <a:off x="464892" y="1088740"/>
              <a:ext cx="5979444" cy="4809366"/>
              <a:chOff x="464891" y="1088740"/>
              <a:chExt cx="8955995" cy="3060340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BC0B3F83-E760-4021-8F34-059E0294FB98}"/>
                  </a:ext>
                </a:extLst>
              </p:cNvPr>
              <p:cNvSpPr/>
              <p:nvPr/>
            </p:nvSpPr>
            <p:spPr>
              <a:xfrm>
                <a:off x="585597" y="1178750"/>
                <a:ext cx="8745279" cy="288032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レーム 19">
                <a:extLst>
                  <a:ext uri="{FF2B5EF4-FFF2-40B4-BE49-F238E27FC236}">
                    <a16:creationId xmlns:a16="http://schemas.microsoft.com/office/drawing/2014/main" id="{4505485F-2880-4546-BB9A-FA49B8835461}"/>
                  </a:ext>
                </a:extLst>
              </p:cNvPr>
              <p:cNvSpPr/>
              <p:nvPr/>
            </p:nvSpPr>
            <p:spPr>
              <a:xfrm>
                <a:off x="464891" y="1088740"/>
                <a:ext cx="8955995" cy="3060340"/>
              </a:xfrm>
              <a:prstGeom prst="frame">
                <a:avLst>
                  <a:gd name="adj1" fmla="val 3589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E951027E-48BD-4058-8603-8BFBA7BD8C42}"/>
                </a:ext>
              </a:extLst>
            </p:cNvPr>
            <p:cNvSpPr txBox="1"/>
            <p:nvPr/>
          </p:nvSpPr>
          <p:spPr>
            <a:xfrm>
              <a:off x="5945" y="1663226"/>
              <a:ext cx="6852055" cy="4093428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solidFill>
                    <a:srgbClr val="FF0000"/>
                  </a:solidFill>
                </a:rPr>
                <a:t>通行</a:t>
              </a:r>
              <a:br>
                <a:rPr lang="en-US" altLang="ja-JP" sz="13000" dirty="0">
                  <a:solidFill>
                    <a:srgbClr val="FF0000"/>
                  </a:solidFill>
                </a:rPr>
              </a:br>
              <a:r>
                <a:rPr lang="ja-JP" altLang="en-US" sz="13000" dirty="0">
                  <a:solidFill>
                    <a:srgbClr val="FF0000"/>
                  </a:solidFill>
                </a:rPr>
                <a:t>許可証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51F1307-66D8-4899-AADD-A7E844E8B7AE}"/>
              </a:ext>
            </a:extLst>
          </p:cNvPr>
          <p:cNvGrpSpPr/>
          <p:nvPr/>
        </p:nvGrpSpPr>
        <p:grpSpPr>
          <a:xfrm>
            <a:off x="5945" y="6331140"/>
            <a:ext cx="6852055" cy="2308324"/>
            <a:chOff x="5945" y="6185520"/>
            <a:chExt cx="6852055" cy="2308324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8ACEB9C-D2A7-472B-A1FB-954BE87B348D}"/>
                </a:ext>
              </a:extLst>
            </p:cNvPr>
            <p:cNvSpPr txBox="1"/>
            <p:nvPr/>
          </p:nvSpPr>
          <p:spPr>
            <a:xfrm>
              <a:off x="5945" y="6185520"/>
              <a:ext cx="6852055" cy="230832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 </a:t>
              </a:r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F9F2660-2957-4718-9BCC-0102C43DE3DE}"/>
                </a:ext>
              </a:extLst>
            </p:cNvPr>
            <p:cNvSpPr txBox="1"/>
            <p:nvPr/>
          </p:nvSpPr>
          <p:spPr>
            <a:xfrm>
              <a:off x="2970307" y="6771783"/>
              <a:ext cx="923330" cy="830997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～</a:t>
              </a: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1B19F1C-B9CF-43E5-AD65-B52855DAD64B}"/>
                </a:ext>
              </a:extLst>
            </p:cNvPr>
            <p:cNvSpPr/>
            <p:nvPr/>
          </p:nvSpPr>
          <p:spPr>
            <a:xfrm>
              <a:off x="1268760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7B7377C2-0756-422E-8084-1D66DA67140A}"/>
                </a:ext>
              </a:extLst>
            </p:cNvPr>
            <p:cNvSpPr/>
            <p:nvPr/>
          </p:nvSpPr>
          <p:spPr>
            <a:xfrm flipH="1">
              <a:off x="5235144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F09A554-BACC-46A0-8E0E-A5BBF6B34196}"/>
              </a:ext>
            </a:extLst>
          </p:cNvPr>
          <p:cNvSpPr/>
          <p:nvPr/>
        </p:nvSpPr>
        <p:spPr>
          <a:xfrm>
            <a:off x="2111478" y="9072498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CD16339-CE2E-4B95-8896-E06452701245}"/>
              </a:ext>
            </a:extLst>
          </p:cNvPr>
          <p:cNvCxnSpPr>
            <a:cxnSpLocks/>
          </p:cNvCxnSpPr>
          <p:nvPr/>
        </p:nvCxnSpPr>
        <p:spPr>
          <a:xfrm flipH="1">
            <a:off x="669505" y="9595718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B83F9F-2B45-486A-9F9D-AEC9E6196B00}"/>
              </a:ext>
            </a:extLst>
          </p:cNvPr>
          <p:cNvSpPr txBox="1"/>
          <p:nvPr/>
        </p:nvSpPr>
        <p:spPr>
          <a:xfrm>
            <a:off x="5945" y="512644"/>
            <a:ext cx="6852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51F1307-66D8-4899-AADD-A7E844E8B7AE}"/>
              </a:ext>
            </a:extLst>
          </p:cNvPr>
          <p:cNvGrpSpPr/>
          <p:nvPr/>
        </p:nvGrpSpPr>
        <p:grpSpPr>
          <a:xfrm>
            <a:off x="5945" y="6331140"/>
            <a:ext cx="6852055" cy="2308324"/>
            <a:chOff x="5945" y="6185520"/>
            <a:chExt cx="6852055" cy="2308324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8ACEB9C-D2A7-472B-A1FB-954BE87B348D}"/>
                </a:ext>
              </a:extLst>
            </p:cNvPr>
            <p:cNvSpPr txBox="1"/>
            <p:nvPr/>
          </p:nvSpPr>
          <p:spPr>
            <a:xfrm>
              <a:off x="5945" y="6185520"/>
              <a:ext cx="6852055" cy="230832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 </a:t>
              </a:r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endParaRPr lang="en-US" altLang="ja-JP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　月　   日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F9F2660-2957-4718-9BCC-0102C43DE3DE}"/>
                </a:ext>
              </a:extLst>
            </p:cNvPr>
            <p:cNvSpPr txBox="1"/>
            <p:nvPr/>
          </p:nvSpPr>
          <p:spPr>
            <a:xfrm>
              <a:off x="2970307" y="6771783"/>
              <a:ext cx="923330" cy="830997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4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～</a:t>
              </a: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E1B19F1C-B9CF-43E5-AD65-B52855DAD64B}"/>
                </a:ext>
              </a:extLst>
            </p:cNvPr>
            <p:cNvSpPr/>
            <p:nvPr/>
          </p:nvSpPr>
          <p:spPr>
            <a:xfrm>
              <a:off x="1268760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7B7377C2-0756-422E-8084-1D66DA67140A}"/>
                </a:ext>
              </a:extLst>
            </p:cNvPr>
            <p:cNvSpPr/>
            <p:nvPr/>
          </p:nvSpPr>
          <p:spPr>
            <a:xfrm flipH="1">
              <a:off x="5235144" y="6185520"/>
              <a:ext cx="360040" cy="2308324"/>
            </a:xfrm>
            <a:prstGeom prst="moon">
              <a:avLst>
                <a:gd name="adj" fmla="val 288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F09A554-BACC-46A0-8E0E-A5BBF6B34196}"/>
              </a:ext>
            </a:extLst>
          </p:cNvPr>
          <p:cNvSpPr/>
          <p:nvPr/>
        </p:nvSpPr>
        <p:spPr>
          <a:xfrm>
            <a:off x="2111478" y="9072498"/>
            <a:ext cx="4746522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800" b="1" spc="50" dirty="0">
                <a:ln w="38100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管理事務所(支所・署) 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CD16339-CE2E-4B95-8896-E06452701245}"/>
              </a:ext>
            </a:extLst>
          </p:cNvPr>
          <p:cNvCxnSpPr>
            <a:cxnSpLocks/>
          </p:cNvCxnSpPr>
          <p:nvPr/>
        </p:nvCxnSpPr>
        <p:spPr>
          <a:xfrm flipH="1">
            <a:off x="669505" y="9595718"/>
            <a:ext cx="55356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B83F9F-2B45-486A-9F9D-AEC9E6196B00}"/>
              </a:ext>
            </a:extLst>
          </p:cNvPr>
          <p:cNvSpPr txBox="1"/>
          <p:nvPr/>
        </p:nvSpPr>
        <p:spPr>
          <a:xfrm>
            <a:off x="5945" y="478627"/>
            <a:ext cx="6852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　　　　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A69FDCE-E66E-40B1-8F53-6B927EB9E902}"/>
              </a:ext>
            </a:extLst>
          </p:cNvPr>
          <p:cNvGrpSpPr/>
          <p:nvPr/>
        </p:nvGrpSpPr>
        <p:grpSpPr>
          <a:xfrm>
            <a:off x="282072" y="1330036"/>
            <a:ext cx="6446258" cy="4631574"/>
            <a:chOff x="158345" y="1241140"/>
            <a:chExt cx="6852055" cy="4809366"/>
          </a:xfrm>
        </p:grpSpPr>
        <p:sp>
          <p:nvSpPr>
            <p:cNvPr id="17" name="フレーム 16">
              <a:extLst>
                <a:ext uri="{FF2B5EF4-FFF2-40B4-BE49-F238E27FC236}">
                  <a16:creationId xmlns:a16="http://schemas.microsoft.com/office/drawing/2014/main" id="{C0F7D425-3D54-4014-B5DD-F308299C34A4}"/>
                </a:ext>
              </a:extLst>
            </p:cNvPr>
            <p:cNvSpPr/>
            <p:nvPr/>
          </p:nvSpPr>
          <p:spPr>
            <a:xfrm>
              <a:off x="617292" y="1241140"/>
              <a:ext cx="5979444" cy="4809366"/>
            </a:xfrm>
            <a:prstGeom prst="frame">
              <a:avLst>
                <a:gd name="adj1" fmla="val 358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854F1AC-AE6C-4803-9694-DF35EA925278}"/>
                </a:ext>
              </a:extLst>
            </p:cNvPr>
            <p:cNvSpPr txBox="1"/>
            <p:nvPr/>
          </p:nvSpPr>
          <p:spPr>
            <a:xfrm>
              <a:off x="158345" y="1815626"/>
              <a:ext cx="6852055" cy="4093428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FF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通行</a:t>
              </a:r>
              <a:br>
                <a:rPr lang="en-US" altLang="ja-JP" sz="13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</a:br>
              <a:r>
                <a:rPr lang="ja-JP" altLang="en-US" sz="13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許可証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52246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通行許可証の貼り紙</dc:title>
  <dc:subject>通行許可証の貼り紙</dc:subject>
  <dc:creator>http://www.digipot.net</dc:creator>
  <cp:lastModifiedBy/>
  <cp:revision>1</cp:revision>
  <dcterms:created xsi:type="dcterms:W3CDTF">2014-07-30T05:46:22Z</dcterms:created>
  <dcterms:modified xsi:type="dcterms:W3CDTF">2017-12-01T05:42:03Z</dcterms:modified>
  <cp:version>1</cp:version>
</cp:coreProperties>
</file>